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72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4C3D78-E324-4DFC-8BD5-8876205226D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8E2E2-11FB-46E6-A0A4-FAE9721B7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3786190"/>
            <a:ext cx="706583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Constantia" pitchFamily="18" charset="0"/>
              </a:rPr>
              <a:t>Организация РППС для сюжетно-ролевых игр в младшем дошкольном возрасте в соответствии с ФГОС ДО</a:t>
            </a:r>
            <a:endParaRPr lang="ru-RU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5715016"/>
            <a:ext cx="6316426" cy="92869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Прохорова О.И 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N39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57ecdcf9bdb781aef156ba009b7d60ff.jp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14546" y="3500438"/>
            <a:ext cx="4538666" cy="302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11 группа\DSCN3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71480"/>
            <a:ext cx="4189364" cy="265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«Пароход»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Содержимое 4" descr="DSCN39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3567736" cy="475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cd7e24a743a77a004bce7293492ed64.jp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71934" y="1928802"/>
            <a:ext cx="476539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 ролевая игра «Автобус»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Содержимое 4" descr="Автобус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3116"/>
            <a:ext cx="4324352" cy="324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Автобус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4311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«Зоопарк»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Содержимое 4" descr="DSCN39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зоопарк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43372" y="1857364"/>
            <a:ext cx="4752980" cy="2851788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Сюжетно-ролевая игра «Строители»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DSCN39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113145" y="601443"/>
            <a:ext cx="4747285" cy="640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6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Сюжетно-ролевая игра «Детский сад»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DSCN39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1441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398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N39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399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17167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 «Театр»</a:t>
            </a:r>
            <a:endParaRPr lang="ru-RU" sz="6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теат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301611" cy="440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7_014ugolokuedineniyavsredneygrupp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202651" cy="31519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53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Социально – коммуникативное развитие игровой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0719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Направлено </a:t>
            </a:r>
            <a:r>
              <a:rPr lang="ru-RU" dirty="0" smtClean="0">
                <a:latin typeface="Constantia" pitchFamily="18" charset="0"/>
              </a:rPr>
              <a:t>на достижение целей освоения первоначальных представлений социального характера и включения детей в систему социальных отношений через решение следующих задач: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 - развитие игровой деятельности детей;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 - приобщение к элементарным общепринятым нормам и правилам взаимоотношения со сверстниками и взрослыми (в том числе моральным);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 - формирование </a:t>
            </a:r>
            <a:r>
              <a:rPr lang="ru-RU" dirty="0" err="1" smtClean="0">
                <a:latin typeface="Constantia" pitchFamily="18" charset="0"/>
              </a:rPr>
              <a:t>гендерной</a:t>
            </a:r>
            <a:r>
              <a:rPr lang="ru-RU" dirty="0" smtClean="0">
                <a:latin typeface="Constantia" pitchFamily="18" charset="0"/>
              </a:rPr>
              <a:t>, семейной, гражданской принадлежности, патриотических чувств, чувства принадлежности к мировому сообществу.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15224" cy="84294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 для мальчиков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2844" y="1571612"/>
            <a:ext cx="4143404" cy="4676788"/>
          </a:xfrm>
        </p:spPr>
        <p:txBody>
          <a:bodyPr/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Мальчики самостоятельно охотно конструируют для коллективных игр. Это может  быть большая машина, самолёт, пароход, вагон поезда и. т. д. При этом очень важным условием для воспитания  детей с учётом их </a:t>
            </a:r>
            <a:r>
              <a:rPr lang="ru-RU" sz="2000" dirty="0" err="1" smtClean="0">
                <a:latin typeface="Constantia" pitchFamily="18" charset="0"/>
              </a:rPr>
              <a:t>гендерных</a:t>
            </a:r>
            <a:r>
              <a:rPr lang="ru-RU" sz="2000" dirty="0" smtClean="0">
                <a:latin typeface="Constantia" pitchFamily="18" charset="0"/>
              </a:rPr>
              <a:t> особенностей является то, что мальчикам поручена «тяжёлая» работа: «подвезти» материал на машинах, установить основные крупные детали</a:t>
            </a:r>
          </a:p>
          <a:p>
            <a:endParaRPr lang="ru-RU" dirty="0"/>
          </a:p>
        </p:txBody>
      </p:sp>
      <p:pic>
        <p:nvPicPr>
          <p:cNvPr id="6" name="Рисунок 5" descr="http://37.ddoelets.ru/files/images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15290" cy="116205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 для девочек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676400"/>
            <a:ext cx="4071966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Девочки чаще всего в играх осваивают роль мамы, поэтому необходимо, чтобы у них было достаточное количество кукол, колясок и прочей атрибутики. Так как у девочек лучше развита мелкая моторика, то им больше требуется мелких игрушек, атрибутов к играм.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5" name="Рисунок 4" descr="http://37.ddoelets.ru/files/images/10%20%D0%BA%D0%BE%D0%BF%D0%B8%D1%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020695" cy="192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37.ddoelets.ru/files/images/9%20%D0%BA%D0%BE%D0%BF%D0%B8%D1%8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3205480" cy="216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 игра «Парикмахерская – Салон красоты»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Содержимое 6" descr="DSCN39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611168" cy="481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SCN39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«Больница»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Содержимое 6" descr="DSCN39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14487"/>
            <a:ext cx="3643339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678899_html_m113230f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214842" cy="315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«Семья»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Содержимое 4" descr="DSCN39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«Куклу Катю купают»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Содержимое 4" descr="куклу катю купаю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643050"/>
            <a:ext cx="5000660" cy="37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688" y="500042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Сюжетно-ролевая игра «Магазин»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393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4412993" cy="330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DSCN394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7" y="1785926"/>
            <a:ext cx="428628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214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Организация РППС для сюжетно-ролевых игр в младшем дошкольном возрасте в соответствии с ФГОС ДО</vt:lpstr>
      <vt:lpstr>Социально – коммуникативное развитие игровой деятельности</vt:lpstr>
      <vt:lpstr>Игры для мальчиков</vt:lpstr>
      <vt:lpstr>Игры для девочек</vt:lpstr>
      <vt:lpstr>Сюжетно-ролевая  игра «Парикмахерская – Салон красоты»</vt:lpstr>
      <vt:lpstr>Сюжетно-ролевая игра «Больница»</vt:lpstr>
      <vt:lpstr>Сюжетно-ролевая игра «Семья»</vt:lpstr>
      <vt:lpstr>Сюжетно-ролевая игра «Куклу Катю купают»</vt:lpstr>
      <vt:lpstr>Сюжетно-ролевая игра «Магазин»</vt:lpstr>
      <vt:lpstr>Слайд 10</vt:lpstr>
      <vt:lpstr>Сюжетно-ролевая игра «Пароход»</vt:lpstr>
      <vt:lpstr>Сюжетно- ролевая игра «Автобус»</vt:lpstr>
      <vt:lpstr>Сюжетно-ролевая игра «Зоопарк»</vt:lpstr>
      <vt:lpstr>Сюжетно-ролевая игра «Строители»</vt:lpstr>
      <vt:lpstr>Сюжетно-ролевая игра «Детский сад»</vt:lpstr>
      <vt:lpstr>Слайд 16</vt:lpstr>
      <vt:lpstr>Сюжетно-ролевая игра «Театр»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РППС для сюжетно-ролевых игр в младшем дошкольном возрасте в соответствии с ФГОС ДО</dc:title>
  <dc:creator>Пользователь</dc:creator>
  <cp:lastModifiedBy>Пользователь</cp:lastModifiedBy>
  <cp:revision>37</cp:revision>
  <dcterms:created xsi:type="dcterms:W3CDTF">2015-12-06T11:33:51Z</dcterms:created>
  <dcterms:modified xsi:type="dcterms:W3CDTF">2015-12-08T18:56:02Z</dcterms:modified>
</cp:coreProperties>
</file>